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4" r:id="rId15"/>
    <p:sldId id="269" r:id="rId16"/>
    <p:sldId id="272" r:id="rId17"/>
    <p:sldId id="26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2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0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9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0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9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1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0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5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0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1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89" r:id="rId7"/>
    <p:sldLayoutId id="2147483688" r:id="rId8"/>
    <p:sldLayoutId id="2147483687" r:id="rId9"/>
    <p:sldLayoutId id="2147483686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id="{DC7AC592-ED78-13C2-A201-D8AC90FD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84" b="16218"/>
          <a:stretch/>
        </p:blipFill>
        <p:spPr>
          <a:xfrm>
            <a:off x="20" y="-1"/>
            <a:ext cx="12191979" cy="685800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29223"/>
                </a:lnTo>
                <a:lnTo>
                  <a:pt x="11953979" y="541759"/>
                </a:lnTo>
                <a:cubicBezTo>
                  <a:pt x="11205478" y="591203"/>
                  <a:pt x="10431054" y="699982"/>
                  <a:pt x="9651089" y="827627"/>
                </a:cubicBezTo>
                <a:cubicBezTo>
                  <a:pt x="7233991" y="1222984"/>
                  <a:pt x="6590499" y="2476708"/>
                  <a:pt x="6133345" y="3948664"/>
                </a:cubicBezTo>
                <a:cubicBezTo>
                  <a:pt x="5827390" y="4934281"/>
                  <a:pt x="5572190" y="5830059"/>
                  <a:pt x="6876220" y="6551721"/>
                </a:cubicBezTo>
                <a:cubicBezTo>
                  <a:pt x="7059065" y="6652933"/>
                  <a:pt x="7253882" y="6741181"/>
                  <a:pt x="7457481" y="6819371"/>
                </a:cubicBezTo>
                <a:lnTo>
                  <a:pt x="75638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6" name="Freeform: Shape 1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11727"/>
            <a:ext cx="6130391" cy="6546274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5883A4-A4E3-A7C7-EA02-2510F3655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4571999"/>
            <a:ext cx="3810000" cy="1524000"/>
          </a:xfrm>
        </p:spPr>
        <p:txBody>
          <a:bodyPr anchor="b">
            <a:normAutofit/>
          </a:bodyPr>
          <a:lstStyle/>
          <a:p>
            <a:pPr algn="l">
              <a:lnSpc>
                <a:spcPct val="115000"/>
              </a:lnSpc>
            </a:pPr>
            <a:r>
              <a:rPr lang="ru-RU" sz="1900"/>
              <a:t>Выполнила: учитель математики МАОУ СОШ № 17 города Тюмени</a:t>
            </a:r>
          </a:p>
          <a:p>
            <a:pPr algn="l">
              <a:lnSpc>
                <a:spcPct val="115000"/>
              </a:lnSpc>
            </a:pPr>
            <a:r>
              <a:rPr lang="ru-RU" sz="1900"/>
              <a:t>Чернышева Юлия Андреевна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7EEBF-9A9A-1275-DEA2-5067FEF0D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0" y="2299787"/>
            <a:ext cx="3810000" cy="2286000"/>
          </a:xfrm>
        </p:spPr>
        <p:txBody>
          <a:bodyPr>
            <a:normAutofit/>
          </a:bodyPr>
          <a:lstStyle/>
          <a:p>
            <a:pPr algn="l"/>
            <a:r>
              <a:rPr lang="ru-RU" sz="4400" b="1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Треугольники и их виды</a:t>
            </a:r>
            <a:endParaRPr lang="ru-RU" sz="4400"/>
          </a:p>
        </p:txBody>
      </p:sp>
      <p:pic>
        <p:nvPicPr>
          <p:cNvPr id="6" name="Рисунок 5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D0CC4DCD-723F-2EE0-4F5F-24BC1ACF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516" y="155864"/>
            <a:ext cx="9650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9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F2C95-B82C-5527-70F7-9914AC3D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-221974"/>
            <a:ext cx="10668000" cy="1524000"/>
          </a:xfrm>
        </p:spPr>
        <p:txBody>
          <a:bodyPr/>
          <a:lstStyle/>
          <a:p>
            <a:r>
              <a:rPr lang="ru-RU" dirty="0"/>
              <a:t>Задача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DB7DA56-F81A-EC11-D802-9C6F18AE2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10" y="1010857"/>
            <a:ext cx="5371042" cy="3694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9DDE15-2486-CEB7-83AA-83A042E6A205}"/>
              </a:ext>
            </a:extLst>
          </p:cNvPr>
          <p:cNvSpPr txBox="1"/>
          <p:nvPr/>
        </p:nvSpPr>
        <p:spPr>
          <a:xfrm rot="20833726">
            <a:off x="1904599" y="1080078"/>
            <a:ext cx="6097656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1783 км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6B45B-FEBF-35DC-C831-0D97CA657F71}"/>
              </a:ext>
            </a:extLst>
          </p:cNvPr>
          <p:cNvSpPr txBox="1"/>
          <p:nvPr/>
        </p:nvSpPr>
        <p:spPr>
          <a:xfrm rot="18116952">
            <a:off x="2690610" y="845076"/>
            <a:ext cx="6097656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1167 км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A41B6B-490A-F888-8F90-EA5F94FCFE35}"/>
              </a:ext>
            </a:extLst>
          </p:cNvPr>
          <p:cNvSpPr txBox="1"/>
          <p:nvPr/>
        </p:nvSpPr>
        <p:spPr>
          <a:xfrm rot="1464507">
            <a:off x="1040900" y="4089501"/>
            <a:ext cx="6094428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1424 км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12D4A-A9DD-F332-BF32-92B9CCD73C8F}"/>
              </a:ext>
            </a:extLst>
          </p:cNvPr>
          <p:cNvSpPr txBox="1"/>
          <p:nvPr/>
        </p:nvSpPr>
        <p:spPr>
          <a:xfrm>
            <a:off x="332978" y="4840372"/>
            <a:ext cx="9659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 = 1783 + 1167+1424 = 4 374 км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BC1F3-C988-BC38-AD42-51E86C34B3D6}"/>
              </a:ext>
            </a:extLst>
          </p:cNvPr>
          <p:cNvSpPr txBox="1"/>
          <p:nvPr/>
        </p:nvSpPr>
        <p:spPr>
          <a:xfrm>
            <a:off x="332978" y="5847143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4374 км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15E78D-68FB-89C8-ECB1-F343F83A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666" y="3626480"/>
            <a:ext cx="4657764" cy="33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6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585EE-6F21-9C43-9974-DAE18743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41DEE1-89BB-898D-09DF-477190F60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302"/>
          <a:stretch/>
        </p:blipFill>
        <p:spPr>
          <a:xfrm>
            <a:off x="3383077" y="3825305"/>
            <a:ext cx="4209134" cy="22601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6D35E7-E3E1-7AC4-3A31-463D45F6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066" y="165499"/>
            <a:ext cx="3588606" cy="2940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0BE2A3-5B86-ABB5-6721-DDED4F3B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924" y="4995115"/>
            <a:ext cx="2621076" cy="1862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D51045-2C87-E886-D0D2-D37448ABB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68" y="249437"/>
            <a:ext cx="4368668" cy="27726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5C6CDC-910A-C3C1-8F2A-A0F8DC8DCB43}"/>
              </a:ext>
            </a:extLst>
          </p:cNvPr>
          <p:cNvSpPr txBox="1"/>
          <p:nvPr/>
        </p:nvSpPr>
        <p:spPr>
          <a:xfrm>
            <a:off x="908944" y="2932671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разносторонний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46B85-FEBE-7400-709E-D54F59884149}"/>
              </a:ext>
            </a:extLst>
          </p:cNvPr>
          <p:cNvSpPr txBox="1"/>
          <p:nvPr/>
        </p:nvSpPr>
        <p:spPr>
          <a:xfrm>
            <a:off x="7172225" y="298875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равносторонний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994E1-8B6E-0217-55AB-12BA65029AA7}"/>
              </a:ext>
            </a:extLst>
          </p:cNvPr>
          <p:cNvSpPr txBox="1"/>
          <p:nvPr/>
        </p:nvSpPr>
        <p:spPr>
          <a:xfrm>
            <a:off x="3689468" y="5984615"/>
            <a:ext cx="66342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равнобедренный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53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4BDEB-F9D4-CB76-46DC-9BC172AD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6C2BC9-39DA-0E9E-6480-A90FCDEF5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409" y="576415"/>
            <a:ext cx="11101181" cy="4223323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5A552E-8ACD-8E91-083F-3AD3EB1C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182" y="4799738"/>
            <a:ext cx="2966818" cy="21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9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4BDEB-F9D4-CB76-46DC-9BC172AD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AFFC466-5901-5E45-4189-CA8AD5774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269" y="161102"/>
            <a:ext cx="10429461" cy="65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DF596-EDB2-2C84-0F3A-F3254B69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223E25-C788-2883-16E5-9F7D5EED3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481" y="361148"/>
            <a:ext cx="10871753" cy="61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4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585EE-6F21-9C43-9974-DAE18743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91" y="736875"/>
            <a:ext cx="10668000" cy="1524000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0BE2A3-5B86-ABB5-6721-DDED4F3B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924" y="4995115"/>
            <a:ext cx="2621076" cy="1862886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9B8893D-E2B4-3AE5-C99A-F3A0BC747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5139" y="309946"/>
            <a:ext cx="8126904" cy="45758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1964B-308D-BDE0-E8F9-0B5DC5D9F560}"/>
              </a:ext>
            </a:extLst>
          </p:cNvPr>
          <p:cNvSpPr txBox="1"/>
          <p:nvPr/>
        </p:nvSpPr>
        <p:spPr>
          <a:xfrm>
            <a:off x="3169763" y="4995115"/>
            <a:ext cx="6097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Разносторонние </a:t>
            </a:r>
          </a:p>
          <a:p>
            <a:pPr algn="ctr"/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Тупые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03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A55F5-CDBE-2A34-7F5F-F5023DC6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33B2BC-DB75-57E3-283D-62893D965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236" y="216084"/>
            <a:ext cx="5237155" cy="6425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F28377-062D-4248-00FA-B647A5E56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492" y="4992462"/>
            <a:ext cx="2621507" cy="1865538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0E3F726-92EB-B4F2-303F-FF1E28E0F5CD}"/>
              </a:ext>
            </a:extLst>
          </p:cNvPr>
          <p:cNvCxnSpPr/>
          <p:nvPr/>
        </p:nvCxnSpPr>
        <p:spPr>
          <a:xfrm flipH="1">
            <a:off x="3240157" y="934278"/>
            <a:ext cx="362778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4518DE-0547-38A9-3C0F-E2F8C145F1DC}"/>
              </a:ext>
            </a:extLst>
          </p:cNvPr>
          <p:cNvSpPr txBox="1"/>
          <p:nvPr/>
        </p:nvSpPr>
        <p:spPr>
          <a:xfrm>
            <a:off x="7072031" y="499183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Прямоугольный</a:t>
            </a:r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1D074E7-D5B4-F36E-2359-B46D8FCCC882}"/>
              </a:ext>
            </a:extLst>
          </p:cNvPr>
          <p:cNvCxnSpPr/>
          <p:nvPr/>
        </p:nvCxnSpPr>
        <p:spPr>
          <a:xfrm flipH="1">
            <a:off x="2879387" y="2402732"/>
            <a:ext cx="39885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87E4FF-0311-6762-E616-E42681382F8C}"/>
              </a:ext>
            </a:extLst>
          </p:cNvPr>
          <p:cNvSpPr txBox="1"/>
          <p:nvPr/>
        </p:nvSpPr>
        <p:spPr>
          <a:xfrm>
            <a:off x="7116936" y="1986476"/>
            <a:ext cx="6585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Прямоугольный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158D837-FEA5-A5EA-BBA5-171EC56D6DE3}"/>
              </a:ext>
            </a:extLst>
          </p:cNvPr>
          <p:cNvCxnSpPr>
            <a:cxnSpLocks/>
          </p:cNvCxnSpPr>
          <p:nvPr/>
        </p:nvCxnSpPr>
        <p:spPr>
          <a:xfrm flipH="1">
            <a:off x="2879387" y="4241260"/>
            <a:ext cx="3988552" cy="1381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17C1B66-C1D8-0FF5-8CB7-99F5ABD63F0C}"/>
              </a:ext>
            </a:extLst>
          </p:cNvPr>
          <p:cNvSpPr txBox="1"/>
          <p:nvPr/>
        </p:nvSpPr>
        <p:spPr>
          <a:xfrm>
            <a:off x="7116936" y="3887317"/>
            <a:ext cx="685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Остроугольный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8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C0882-52E4-2617-2718-3E87622A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CB2DA8C-0C2A-E561-6E6E-101BCE4D0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49197"/>
            <a:ext cx="8546618" cy="5382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4A822F-A391-B9E1-922C-1684F573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82" y="4992462"/>
            <a:ext cx="2621507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7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065C6D-EB42-400B-99C4-D0ACE936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661B2-8512-FE02-EC86-F230F5958ACF}"/>
              </a:ext>
            </a:extLst>
          </p:cNvPr>
          <p:cNvSpPr txBox="1"/>
          <p:nvPr/>
        </p:nvSpPr>
        <p:spPr>
          <a:xfrm>
            <a:off x="370119" y="1885360"/>
            <a:ext cx="5995352" cy="33653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25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</a:rPr>
              <a:t>Домашнее задание:</a:t>
            </a:r>
          </a:p>
          <a:p>
            <a:pPr defTabSz="914400">
              <a:lnSpc>
                <a:spcPct val="125000"/>
              </a:lnSpc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effectLst/>
              </a:rPr>
              <a:t>Из</a:t>
            </a:r>
            <a:r>
              <a:rPr lang="en-US" sz="4000" dirty="0">
                <a:solidFill>
                  <a:schemeClr val="bg1"/>
                </a:solidFill>
                <a:effectLst/>
              </a:rPr>
              <a:t> проволоки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сделать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треугольник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со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сторонами</a:t>
            </a:r>
            <a:r>
              <a:rPr lang="en-US" sz="4000" dirty="0">
                <a:solidFill>
                  <a:schemeClr val="bg1"/>
                </a:solidFill>
                <a:effectLst/>
              </a:rPr>
              <a:t> </a:t>
            </a:r>
            <a:endParaRPr lang="ru-RU" sz="4000" dirty="0">
              <a:solidFill>
                <a:schemeClr val="bg1"/>
              </a:solidFill>
              <a:effectLst/>
            </a:endParaRPr>
          </a:p>
          <a:p>
            <a:pPr defTabSz="914400">
              <a:lnSpc>
                <a:spcPct val="125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effectLst/>
              </a:rPr>
              <a:t>5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см</a:t>
            </a:r>
            <a:r>
              <a:rPr lang="en-US" sz="4000" dirty="0">
                <a:solidFill>
                  <a:schemeClr val="bg1"/>
                </a:solidFill>
                <a:effectLst/>
              </a:rPr>
              <a:t>, 3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см</a:t>
            </a:r>
            <a:r>
              <a:rPr lang="en-US" sz="4000" dirty="0">
                <a:solidFill>
                  <a:schemeClr val="bg1"/>
                </a:solidFill>
                <a:effectLst/>
              </a:rPr>
              <a:t> и 4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см</a:t>
            </a:r>
            <a:r>
              <a:rPr lang="en-US" sz="4000" dirty="0">
                <a:solidFill>
                  <a:schemeClr val="bg1"/>
                </a:solidFill>
                <a:effectLst/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3CBE3-3FEA-46EF-E63E-812EAA2C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200" dirty="0"/>
            </a:br>
            <a:endParaRPr lang="en-US" sz="32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8A83ACF-A5DC-36EB-420E-E6761D4C5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5586" y="1113890"/>
            <a:ext cx="5334000" cy="3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5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8742881-39E4-4A95-883C-92BEB90E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C8F0FF-0EAD-3C39-2CDA-383A7D294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43" b="13057"/>
          <a:stretch/>
        </p:blipFill>
        <p:spPr>
          <a:xfrm>
            <a:off x="1" y="10"/>
            <a:ext cx="12191998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8087F3-C79C-45B6-B920-0683B859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5870DA8-9099-4A8F-A7A7-4C328AB6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913098"/>
            <a:ext cx="3637107" cy="944903"/>
          </a:xfrm>
          <a:custGeom>
            <a:avLst/>
            <a:gdLst>
              <a:gd name="connsiteX0" fmla="*/ 1673074 w 4228094"/>
              <a:gd name="connsiteY0" fmla="*/ 230 h 1137038"/>
              <a:gd name="connsiteX1" fmla="*/ 3676781 w 4228094"/>
              <a:gd name="connsiteY1" fmla="*/ 298555 h 1137038"/>
              <a:gd name="connsiteX2" fmla="*/ 4025527 w 4228094"/>
              <a:gd name="connsiteY2" fmla="*/ 425010 h 1137038"/>
              <a:gd name="connsiteX3" fmla="*/ 4228094 w 4228094"/>
              <a:gd name="connsiteY3" fmla="*/ 494088 h 1137038"/>
              <a:gd name="connsiteX4" fmla="*/ 4228094 w 4228094"/>
              <a:gd name="connsiteY4" fmla="*/ 1137038 h 1137038"/>
              <a:gd name="connsiteX5" fmla="*/ 0 w 4228094"/>
              <a:gd name="connsiteY5" fmla="*/ 1137038 h 1137038"/>
              <a:gd name="connsiteX6" fmla="*/ 18109 w 4228094"/>
              <a:gd name="connsiteY6" fmla="*/ 1068877 h 1137038"/>
              <a:gd name="connsiteX7" fmla="*/ 362264 w 4228094"/>
              <a:gd name="connsiteY7" fmla="*/ 366637 h 1137038"/>
              <a:gd name="connsiteX8" fmla="*/ 1386499 w 4228094"/>
              <a:gd name="connsiteY8" fmla="*/ 1522 h 1137038"/>
              <a:gd name="connsiteX9" fmla="*/ 1673074 w 4228094"/>
              <a:gd name="connsiteY9" fmla="*/ 230 h 113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094" h="1137038">
                <a:moveTo>
                  <a:pt x="1673074" y="230"/>
                </a:moveTo>
                <a:cubicBezTo>
                  <a:pt x="2346512" y="4287"/>
                  <a:pt x="3048424" y="63583"/>
                  <a:pt x="3676781" y="298555"/>
                </a:cubicBezTo>
                <a:cubicBezTo>
                  <a:pt x="3793275" y="342114"/>
                  <a:pt x="3909477" y="384216"/>
                  <a:pt x="4025527" y="425010"/>
                </a:cubicBezTo>
                <a:lnTo>
                  <a:pt x="4228094" y="494088"/>
                </a:lnTo>
                <a:lnTo>
                  <a:pt x="4228094" y="1137038"/>
                </a:lnTo>
                <a:lnTo>
                  <a:pt x="0" y="1137038"/>
                </a:lnTo>
                <a:lnTo>
                  <a:pt x="18109" y="1068877"/>
                </a:lnTo>
                <a:cubicBezTo>
                  <a:pt x="95047" y="799139"/>
                  <a:pt x="194962" y="542008"/>
                  <a:pt x="362264" y="366637"/>
                </a:cubicBezTo>
                <a:cubicBezTo>
                  <a:pt x="622229" y="94062"/>
                  <a:pt x="1015836" y="6565"/>
                  <a:pt x="1386499" y="1522"/>
                </a:cubicBezTo>
                <a:cubicBezTo>
                  <a:pt x="1481245" y="198"/>
                  <a:pt x="1576869" y="-349"/>
                  <a:pt x="1673074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15680D9-A85E-49DF-B973-30080D685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29359"/>
            <a:ext cx="4333874" cy="1028642"/>
          </a:xfrm>
          <a:custGeom>
            <a:avLst/>
            <a:gdLst>
              <a:gd name="connsiteX0" fmla="*/ 1576991 w 5038078"/>
              <a:gd name="connsiteY0" fmla="*/ 210 h 1238015"/>
              <a:gd name="connsiteX1" fmla="*/ 3403320 w 5038078"/>
              <a:gd name="connsiteY1" fmla="*/ 272125 h 1238015"/>
              <a:gd name="connsiteX2" fmla="*/ 4672870 w 5038078"/>
              <a:gd name="connsiteY2" fmla="*/ 693604 h 1238015"/>
              <a:gd name="connsiteX3" fmla="*/ 5038078 w 5038078"/>
              <a:gd name="connsiteY3" fmla="*/ 795929 h 1238015"/>
              <a:gd name="connsiteX4" fmla="*/ 5038078 w 5038078"/>
              <a:gd name="connsiteY4" fmla="*/ 1238015 h 1238015"/>
              <a:gd name="connsiteX5" fmla="*/ 0 w 5038078"/>
              <a:gd name="connsiteY5" fmla="*/ 1238015 h 1238015"/>
              <a:gd name="connsiteX6" fmla="*/ 19230 w 5038078"/>
              <a:gd name="connsiteY6" fmla="*/ 1159819 h 1238015"/>
              <a:gd name="connsiteX7" fmla="*/ 382219 w 5038078"/>
              <a:gd name="connsiteY7" fmla="*/ 334180 h 1238015"/>
              <a:gd name="connsiteX8" fmla="*/ 1315784 w 5038078"/>
              <a:gd name="connsiteY8" fmla="*/ 1388 h 1238015"/>
              <a:gd name="connsiteX9" fmla="*/ 1576991 w 5038078"/>
              <a:gd name="connsiteY9" fmla="*/ 210 h 123801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049689"/>
              <a:gd name="connsiteY0" fmla="*/ 1237805 h 1423588"/>
              <a:gd name="connsiteX1" fmla="*/ 19230 w 5049689"/>
              <a:gd name="connsiteY1" fmla="*/ 1159609 h 1423588"/>
              <a:gd name="connsiteX2" fmla="*/ 382219 w 5049689"/>
              <a:gd name="connsiteY2" fmla="*/ 333970 h 1423588"/>
              <a:gd name="connsiteX3" fmla="*/ 1315784 w 5049689"/>
              <a:gd name="connsiteY3" fmla="*/ 1178 h 1423588"/>
              <a:gd name="connsiteX4" fmla="*/ 1576991 w 5049689"/>
              <a:gd name="connsiteY4" fmla="*/ 0 h 1423588"/>
              <a:gd name="connsiteX5" fmla="*/ 3403320 w 5049689"/>
              <a:gd name="connsiteY5" fmla="*/ 271915 h 1423588"/>
              <a:gd name="connsiteX6" fmla="*/ 4672870 w 5049689"/>
              <a:gd name="connsiteY6" fmla="*/ 693394 h 1423588"/>
              <a:gd name="connsiteX7" fmla="*/ 5038078 w 5049689"/>
              <a:gd name="connsiteY7" fmla="*/ 795719 h 1423588"/>
              <a:gd name="connsiteX8" fmla="*/ 5049689 w 5049689"/>
              <a:gd name="connsiteY8" fmla="*/ 1423588 h 1423588"/>
              <a:gd name="connsiteX0" fmla="*/ 0 w 5038078"/>
              <a:gd name="connsiteY0" fmla="*/ 1237805 h 1237805"/>
              <a:gd name="connsiteX1" fmla="*/ 19230 w 5038078"/>
              <a:gd name="connsiteY1" fmla="*/ 1159609 h 1237805"/>
              <a:gd name="connsiteX2" fmla="*/ 382219 w 5038078"/>
              <a:gd name="connsiteY2" fmla="*/ 333970 h 1237805"/>
              <a:gd name="connsiteX3" fmla="*/ 1315784 w 5038078"/>
              <a:gd name="connsiteY3" fmla="*/ 1178 h 1237805"/>
              <a:gd name="connsiteX4" fmla="*/ 1576991 w 5038078"/>
              <a:gd name="connsiteY4" fmla="*/ 0 h 1237805"/>
              <a:gd name="connsiteX5" fmla="*/ 3403320 w 5038078"/>
              <a:gd name="connsiteY5" fmla="*/ 271915 h 1237805"/>
              <a:gd name="connsiteX6" fmla="*/ 4672870 w 5038078"/>
              <a:gd name="connsiteY6" fmla="*/ 693394 h 1237805"/>
              <a:gd name="connsiteX7" fmla="*/ 5038078 w 5038078"/>
              <a:gd name="connsiteY7" fmla="*/ 795719 h 12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8078" h="1237805">
                <a:moveTo>
                  <a:pt x="0" y="1237805"/>
                </a:moveTo>
                <a:lnTo>
                  <a:pt x="19230" y="1159609"/>
                </a:lnTo>
                <a:cubicBezTo>
                  <a:pt x="96961" y="850027"/>
                  <a:pt x="191605" y="533778"/>
                  <a:pt x="382219" y="333970"/>
                </a:cubicBezTo>
                <a:cubicBezTo>
                  <a:pt x="619171" y="85526"/>
                  <a:pt x="977934" y="5774"/>
                  <a:pt x="1315784" y="1178"/>
                </a:cubicBezTo>
                <a:lnTo>
                  <a:pt x="1576991" y="0"/>
                </a:lnTo>
                <a:cubicBezTo>
                  <a:pt x="2190813" y="3698"/>
                  <a:pt x="2830589" y="57744"/>
                  <a:pt x="3403320" y="271915"/>
                </a:cubicBezTo>
                <a:cubicBezTo>
                  <a:pt x="3828046" y="430728"/>
                  <a:pt x="4248519" y="568281"/>
                  <a:pt x="4672870" y="693394"/>
                </a:cubicBezTo>
                <a:lnTo>
                  <a:pt x="5038078" y="795719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EB0E96-74DC-C21E-3670-8FD8AE4E0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01" y="324833"/>
            <a:ext cx="11117797" cy="62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CCD11F-8DF9-BACE-946D-F02733FB3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94" r="2447" b="-1"/>
          <a:stretch/>
        </p:blipFill>
        <p:spPr>
          <a:xfrm>
            <a:off x="5091546" y="619123"/>
            <a:ext cx="7100454" cy="6238874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A0F8916-44ED-4BA2-B4A8-BFF92E4B4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254705" y="-79298"/>
            <a:ext cx="6064089" cy="78105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CC801-1701-3984-465B-338509EC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4572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ru-RU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0C5649-9C96-2BCC-6854-6A3F59E1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21" y="466066"/>
            <a:ext cx="4561996" cy="559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8F238-342F-4E19-4D4D-64D50D45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243423-6A85-4813-6065-3AE25C189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6D60DE-F313-F1C8-0F3A-103AA4B5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09" y="98695"/>
            <a:ext cx="8990790" cy="6743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5E2C5-AD7C-DF33-A6B6-AD9A8273D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909" y="120998"/>
            <a:ext cx="8990790" cy="67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D46EE-C8C8-A54B-A0E4-4C32CE1C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58" y="0"/>
            <a:ext cx="10668000" cy="950068"/>
          </a:xfrm>
        </p:spPr>
        <p:txBody>
          <a:bodyPr/>
          <a:lstStyle/>
          <a:p>
            <a:r>
              <a:rPr lang="ru-RU" dirty="0"/>
              <a:t>Найди лишнюю фигуру.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C8944B5-52DA-53E0-D559-5D2C87C27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358" y="1084137"/>
            <a:ext cx="7199453" cy="170803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349C75-A16F-C63D-DA4B-2707C94CF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836" y="1148408"/>
            <a:ext cx="989635" cy="17080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4F32C7-FDB6-43CD-3819-A12A2F2F3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58" y="3076051"/>
            <a:ext cx="7185750" cy="15582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AF51EB-9EEF-B51B-8378-1320CB526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387" y="3017105"/>
            <a:ext cx="1339084" cy="16437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58D3D0-32C2-913A-8EE5-361D59E6D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58" y="4918150"/>
            <a:ext cx="7185750" cy="148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FE1AEC-920A-08FF-46AF-97E62A4A3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387" y="4918150"/>
            <a:ext cx="1527138" cy="14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AB8A2-4897-8E85-B364-ACAE6DFA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3D5E027-C994-506F-002E-AFA2EE32E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603" y="162045"/>
            <a:ext cx="9831115" cy="653391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DCF2FC4-EB80-C48D-F88A-74B7F3D173AC}"/>
              </a:ext>
            </a:extLst>
          </p:cNvPr>
          <p:cNvSpPr/>
          <p:nvPr/>
        </p:nvSpPr>
        <p:spPr>
          <a:xfrm>
            <a:off x="2859932" y="2286000"/>
            <a:ext cx="282102" cy="2529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ACF18E7-F949-0886-FFA9-E536FAD88573}"/>
              </a:ext>
            </a:extLst>
          </p:cNvPr>
          <p:cNvSpPr/>
          <p:nvPr/>
        </p:nvSpPr>
        <p:spPr>
          <a:xfrm>
            <a:off x="7192652" y="1401451"/>
            <a:ext cx="282804" cy="24509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D040B88-C88B-087B-8861-E61705EBA734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3142034" y="1524000"/>
            <a:ext cx="4050618" cy="8884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5E3BA87B-4D99-D211-8004-6615A44B43C1}"/>
              </a:ext>
            </a:extLst>
          </p:cNvPr>
          <p:cNvSpPr/>
          <p:nvPr/>
        </p:nvSpPr>
        <p:spPr>
          <a:xfrm>
            <a:off x="5995933" y="3591612"/>
            <a:ext cx="314227" cy="31108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7EA7D73-3AAA-95B7-D2C9-07611F54D3B2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6153047" y="1523999"/>
            <a:ext cx="1181007" cy="20676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D00544D-AD4A-F6F3-4016-224E3BA6C9A4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3100721" y="2501880"/>
            <a:ext cx="3052325" cy="12452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CD6F9C-2054-2ADE-A6FE-21FBD903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6447">
            <a:off x="2588361" y="1192796"/>
            <a:ext cx="1708057" cy="12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3588 L 0.01927 0.03588 C 0.03334 0.03356 0.04766 0.03217 0.06172 0.02917 C 0.07305 0.02662 0.08125 0.02153 0.09193 0.01667 C 0.09623 0.01481 0.10065 0.01296 0.10508 0.01111 C 0.1138 0.00787 0.12253 0.00417 0.13125 0.00162 C 0.14531 -0.00255 0.14831 -0.00301 0.16302 -0.00949 C 0.18503 -0.01898 0.16901 -0.0125 0.19011 -0.02593 C 0.19362 -0.02801 0.19727 -0.0294 0.20091 -0.03148 C 0.20456 -0.03357 0.20807 -0.03611 0.21172 -0.0382 C 0.21836 -0.04213 0.21706 -0.04051 0.22487 -0.04375 C 0.22774 -0.04491 0.23047 -0.04653 0.23334 -0.04792 C 0.23568 -0.04884 0.23802 -0.04954 0.24037 -0.0507 C 0.2431 -0.05185 0.24597 -0.05371 0.24883 -0.05463 C 0.25469 -0.05695 0.26068 -0.0581 0.26654 -0.06019 C 0.26914 -0.06111 0.27175 -0.06227 0.27435 -0.06296 C 0.28125 -0.06482 0.27787 -0.06389 0.28438 -0.06574 C 0.29102 -0.07153 0.2849 -0.06713 0.29753 -0.06991 C 0.29831 -0.07014 0.29896 -0.07107 0.29987 -0.0713 C 0.30443 -0.07153 0.30912 -0.0713 0.3138 -0.0713 L 0.32617 -0.07523 L 0.21406 0.24213 L -0.02864 0.0868 " pathEditMode="relative" ptsTypes="AAAAAAAAAAAAAAAAAAAAAAA">
                                      <p:cBhvr>
                                        <p:cTn id="36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9371F-D793-F1F6-E340-E76A37BC7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68B68-FABD-0AF1-99A2-D74D3B7C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97" y="461196"/>
            <a:ext cx="5123399" cy="612742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Треугольник– это геометрическая фигура, состоящая из трех точек, не лежащих на одной прямой, и соединенные между собой.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BEC007-F1F9-F012-65DC-877883420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" t="20333" r="7366" b="4121"/>
          <a:stretch/>
        </p:blipFill>
        <p:spPr>
          <a:xfrm>
            <a:off x="5536096" y="627824"/>
            <a:ext cx="6522792" cy="4084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9696B6-DFF6-4D1A-BD54-A40C6A15C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03" y="4712807"/>
            <a:ext cx="3256279" cy="23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4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87825-37ED-8163-5143-21CD0EF0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333B95C-3D55-BDC0-BDE7-255F4C770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866" y="892382"/>
            <a:ext cx="5983478" cy="36387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C9AA4B-BBD1-AC22-3B2D-9F97C3992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488" y="4646112"/>
            <a:ext cx="3255546" cy="2316681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187D8E6-84C3-5C9B-2C3E-434EB5133765}"/>
              </a:ext>
            </a:extLst>
          </p:cNvPr>
          <p:cNvGrpSpPr/>
          <p:nvPr/>
        </p:nvGrpSpPr>
        <p:grpSpPr>
          <a:xfrm>
            <a:off x="6599362" y="777391"/>
            <a:ext cx="4830639" cy="3282005"/>
            <a:chOff x="6599362" y="777391"/>
            <a:chExt cx="4830639" cy="3282005"/>
          </a:xfrm>
        </p:grpSpPr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7BBCDD00-AFC0-7886-9F59-E6B7C1360066}"/>
                </a:ext>
              </a:extLst>
            </p:cNvPr>
            <p:cNvSpPr/>
            <p:nvPr/>
          </p:nvSpPr>
          <p:spPr>
            <a:xfrm rot="10081591">
              <a:off x="7136624" y="1858454"/>
              <a:ext cx="4161623" cy="1706595"/>
            </a:xfrm>
            <a:prstGeom prst="triangle">
              <a:avLst>
                <a:gd name="adj" fmla="val 4241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76757C-20EC-3920-5D78-A49DD6A53E83}"/>
                </a:ext>
              </a:extLst>
            </p:cNvPr>
            <p:cNvSpPr txBox="1"/>
            <p:nvPr/>
          </p:nvSpPr>
          <p:spPr>
            <a:xfrm>
              <a:off x="6599362" y="1621409"/>
              <a:ext cx="292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А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C8608B-0AB3-038A-568E-39AB04418E48}"/>
                </a:ext>
              </a:extLst>
            </p:cNvPr>
            <p:cNvSpPr txBox="1"/>
            <p:nvPr/>
          </p:nvSpPr>
          <p:spPr>
            <a:xfrm>
              <a:off x="10986941" y="777391"/>
              <a:ext cx="4430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В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5D485-096F-D1BA-FD2D-808B36A98F57}"/>
                </a:ext>
              </a:extLst>
            </p:cNvPr>
            <p:cNvSpPr txBox="1"/>
            <p:nvPr/>
          </p:nvSpPr>
          <p:spPr>
            <a:xfrm>
              <a:off x="9605264" y="3289955"/>
              <a:ext cx="5474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С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BA3576B-8A84-4811-B6F0-832498017615}"/>
              </a:ext>
            </a:extLst>
          </p:cNvPr>
          <p:cNvSpPr txBox="1"/>
          <p:nvPr/>
        </p:nvSpPr>
        <p:spPr>
          <a:xfrm>
            <a:off x="1190133" y="5199065"/>
            <a:ext cx="67943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ru-RU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АВС,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ru-RU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ВСА,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ru-RU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САВ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15200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9EB4E-B4DF-5107-13F5-A69ED664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B599A8-FE0A-3D20-44AA-B93A3B56D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599" y="161153"/>
            <a:ext cx="10739557" cy="6535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607CD5-6DD7-5E3C-76DE-C532D097431C}"/>
              </a:ext>
            </a:extLst>
          </p:cNvPr>
          <p:cNvSpPr txBox="1"/>
          <p:nvPr/>
        </p:nvSpPr>
        <p:spPr>
          <a:xfrm rot="20919681">
            <a:off x="3833884" y="1304693"/>
            <a:ext cx="2222582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1783 км</a:t>
            </a:r>
            <a:endParaRPr lang="ru-RU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FA9D6-C4DA-857B-AEA0-8A566FF91914}"/>
              </a:ext>
            </a:extLst>
          </p:cNvPr>
          <p:cNvSpPr txBox="1"/>
          <p:nvPr/>
        </p:nvSpPr>
        <p:spPr>
          <a:xfrm rot="17765452">
            <a:off x="5368403" y="2191008"/>
            <a:ext cx="1809946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1167 км</a:t>
            </a:r>
            <a:endParaRPr lang="ru-RU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3C4C6-3472-EBCC-2776-7D1CDCB0567A}"/>
              </a:ext>
            </a:extLst>
          </p:cNvPr>
          <p:cNvSpPr txBox="1"/>
          <p:nvPr/>
        </p:nvSpPr>
        <p:spPr>
          <a:xfrm rot="1138256">
            <a:off x="3519861" y="3044857"/>
            <a:ext cx="1956959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1424 км</a:t>
            </a:r>
            <a:endParaRPr lang="ru-RU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80170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298</TotalTime>
  <Words>117</Words>
  <Application>Microsoft Office PowerPoint</Application>
  <PresentationFormat>Широкоэкранный</PresentationFormat>
  <Paragraphs>43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Avenir Next LT Pro</vt:lpstr>
      <vt:lpstr>Avenir Next LT Pro Light</vt:lpstr>
      <vt:lpstr>Calibri</vt:lpstr>
      <vt:lpstr>Sitka Subheading</vt:lpstr>
      <vt:lpstr>Times New Roman</vt:lpstr>
      <vt:lpstr>Times New Roman CYR</vt:lpstr>
      <vt:lpstr>PebbleVTI</vt:lpstr>
      <vt:lpstr>Треугольники и их виды</vt:lpstr>
      <vt:lpstr>Презентация PowerPoint</vt:lpstr>
      <vt:lpstr> </vt:lpstr>
      <vt:lpstr> </vt:lpstr>
      <vt:lpstr>Найди лишнюю фигуру.</vt:lpstr>
      <vt:lpstr> </vt:lpstr>
      <vt:lpstr> </vt:lpstr>
      <vt:lpstr> </vt:lpstr>
      <vt:lpstr> </vt:lpstr>
      <vt:lpstr>Задача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Треугольники и их виды</dc:title>
  <dc:creator>Чернышева Юлия Андреевна</dc:creator>
  <cp:lastModifiedBy>Чернышева Юлия Андреевна</cp:lastModifiedBy>
  <cp:revision>2</cp:revision>
  <dcterms:created xsi:type="dcterms:W3CDTF">2022-06-15T18:56:57Z</dcterms:created>
  <dcterms:modified xsi:type="dcterms:W3CDTF">2022-06-15T23:55:24Z</dcterms:modified>
</cp:coreProperties>
</file>